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D98B2-89B5-40F5-A938-397875C4DFF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A188-3A96-408A-BCD7-2F671A61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" y="-98068"/>
            <a:ext cx="6858001" cy="9030439"/>
            <a:chOff x="-1" y="-98068"/>
            <a:chExt cx="6858001" cy="90304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204">
              <a:off x="4782312" y="3099040"/>
              <a:ext cx="1882964" cy="1260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98068"/>
              <a:ext cx="6858000" cy="17909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5989" y="2409568"/>
              <a:ext cx="3083011" cy="69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93" y="5753515"/>
              <a:ext cx="1635478" cy="10029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820389"/>
              <a:ext cx="685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anose="020B0606020202030204" pitchFamily="34" charset="0"/>
                </a:rPr>
                <a:t>23 de </a:t>
              </a:r>
              <a:r>
                <a:rPr lang="en-US" sz="1600" b="1" dirty="0" err="1" smtClean="0">
                  <a:latin typeface="Arial Narrow" panose="020B0606020202030204" pitchFamily="34" charset="0"/>
                </a:rPr>
                <a:t>octubre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 de 2015</a:t>
              </a:r>
              <a:endParaRPr lang="en-US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2356982"/>
              <a:ext cx="685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 Narrow" panose="020B0606020202030204" pitchFamily="34" charset="0"/>
                </a:rPr>
                <a:t>Adiestramiento</a:t>
              </a:r>
              <a:r>
                <a:rPr lang="en-US" sz="1400" b="1" dirty="0" smtClean="0">
                  <a:latin typeface="Arial Narrow" panose="020B0606020202030204" pitchFamily="34" charset="0"/>
                </a:rPr>
                <a:t>: </a:t>
              </a:r>
              <a:r>
                <a:rPr lang="en-US" sz="1400" b="1" dirty="0" err="1" smtClean="0">
                  <a:latin typeface="Arial Narrow" panose="020B0606020202030204" pitchFamily="34" charset="0"/>
                </a:rPr>
                <a:t>Hostigamiento</a:t>
              </a:r>
              <a:r>
                <a:rPr lang="en-US" sz="1400" b="1" dirty="0" smtClean="0">
                  <a:latin typeface="Arial Narrow" panose="020B0606020202030204" pitchFamily="34" charset="0"/>
                </a:rPr>
                <a:t> sexual </a:t>
              </a:r>
              <a:r>
                <a:rPr lang="en-US" sz="1400" b="1" dirty="0" err="1" smtClean="0">
                  <a:latin typeface="Arial Narrow" panose="020B0606020202030204" pitchFamily="34" charset="0"/>
                </a:rPr>
                <a:t>laboral</a:t>
              </a:r>
              <a:endParaRPr 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312" y="3014593"/>
              <a:ext cx="278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latin typeface="Arial Narrow" panose="020B0606020202030204" pitchFamily="34" charset="0"/>
                </a:rPr>
                <a:t>Esta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mañana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participamos</a:t>
              </a:r>
              <a:r>
                <a:rPr lang="en-US" sz="1200" dirty="0" smtClean="0">
                  <a:latin typeface="Arial Narrow" panose="020B0606020202030204" pitchFamily="34" charset="0"/>
                </a:rPr>
                <a:t> del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adiestramiento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sobre</a:t>
              </a:r>
              <a:r>
                <a:rPr lang="en-US" sz="1200" dirty="0" smtClean="0">
                  <a:latin typeface="Arial Narrow" panose="020B0606020202030204" pitchFamily="34" charset="0"/>
                </a:rPr>
                <a:t> el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hostigamiento</a:t>
              </a:r>
              <a:r>
                <a:rPr lang="en-US" sz="1200" dirty="0" smtClean="0">
                  <a:latin typeface="Arial Narrow" panose="020B0606020202030204" pitchFamily="34" charset="0"/>
                </a:rPr>
                <a:t> sexual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laboral</a:t>
              </a:r>
              <a:r>
                <a:rPr lang="en-US" sz="1200" dirty="0" smtClean="0">
                  <a:latin typeface="Arial Narrow" panose="020B0606020202030204" pitchFamily="34" charset="0"/>
                </a:rPr>
                <a:t>,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ofrecido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por</a:t>
              </a:r>
              <a:r>
                <a:rPr lang="en-US" sz="1200" dirty="0" smtClean="0">
                  <a:latin typeface="Arial Narrow" panose="020B0606020202030204" pitchFamily="34" charset="0"/>
                </a:rPr>
                <a:t> las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estudiantes</a:t>
              </a:r>
              <a:r>
                <a:rPr lang="en-US" sz="1200" dirty="0" smtClean="0">
                  <a:latin typeface="Arial Narrow" panose="020B0606020202030204" pitchFamily="34" charset="0"/>
                </a:rPr>
                <a:t> Julie Santiago,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Vianny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Vélez</a:t>
              </a:r>
              <a:r>
                <a:rPr lang="en-US" sz="1200" dirty="0" smtClean="0">
                  <a:latin typeface="Arial Narrow" panose="020B0606020202030204" pitchFamily="34" charset="0"/>
                </a:rPr>
                <a:t> y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Jennyvette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Seijo</a:t>
              </a:r>
              <a:r>
                <a:rPr lang="en-US" sz="1200" dirty="0" smtClean="0">
                  <a:latin typeface="Arial Narrow" panose="020B0606020202030204" pitchFamily="34" charset="0"/>
                </a:rPr>
                <a:t> de la Universidad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Albizu</a:t>
              </a:r>
              <a:r>
                <a:rPr lang="en-US" sz="1200" dirty="0" smtClean="0">
                  <a:latin typeface="Arial Narrow" panose="020B0606020202030204" pitchFamily="34" charset="0"/>
                </a:rPr>
                <a:t> del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programa</a:t>
              </a:r>
              <a:r>
                <a:rPr lang="en-US" sz="1200" dirty="0" smtClean="0">
                  <a:latin typeface="Arial Narrow" panose="020B0606020202030204" pitchFamily="34" charset="0"/>
                </a:rPr>
                <a:t> de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Psicología</a:t>
              </a:r>
              <a:r>
                <a:rPr lang="en-US" sz="1200" dirty="0" smtClean="0">
                  <a:latin typeface="Arial Narrow" panose="020B0606020202030204" pitchFamily="34" charset="0"/>
                </a:rPr>
                <a:t> Industrial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Organizacional</a:t>
              </a:r>
              <a:r>
                <a:rPr lang="en-US" sz="1200" dirty="0" smtClean="0">
                  <a:latin typeface="Arial Narrow" panose="020B0606020202030204" pitchFamily="34" charset="0"/>
                </a:rPr>
                <a:t>.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33"/>
            <a:stretch/>
          </p:blipFill>
          <p:spPr>
            <a:xfrm>
              <a:off x="243234" y="4350763"/>
              <a:ext cx="2691319" cy="10947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" t="18777" r="13986"/>
            <a:stretch/>
          </p:blipFill>
          <p:spPr>
            <a:xfrm rot="20870760">
              <a:off x="3044782" y="3012450"/>
              <a:ext cx="1890582" cy="12483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484">
              <a:off x="3808195" y="4234345"/>
              <a:ext cx="1983231" cy="13276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72" y="8439664"/>
              <a:ext cx="1088608" cy="49270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409568" y="5931821"/>
              <a:ext cx="3534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smtClean="0">
                  <a:latin typeface="Arial Narrow" panose="020B0606020202030204" pitchFamily="34" charset="0"/>
                </a:rPr>
                <a:t>Un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nutrido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grupo</a:t>
              </a:r>
              <a:r>
                <a:rPr lang="en-US" sz="1200" dirty="0" smtClean="0">
                  <a:latin typeface="Arial Narrow" panose="020B0606020202030204" pitchFamily="34" charset="0"/>
                </a:rPr>
                <a:t> de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empleados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participaron</a:t>
              </a:r>
              <a:r>
                <a:rPr lang="en-US" sz="1200" dirty="0" smtClean="0">
                  <a:latin typeface="Arial Narrow" panose="020B0606020202030204" pitchFamily="34" charset="0"/>
                </a:rPr>
                <a:t> de la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campaña</a:t>
              </a:r>
              <a:r>
                <a:rPr lang="en-US" sz="1200" dirty="0" smtClean="0">
                  <a:latin typeface="Arial Narrow" panose="020B0606020202030204" pitchFamily="34" charset="0"/>
                </a:rPr>
                <a:t> de la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Sociedad</a:t>
              </a:r>
              <a:r>
                <a:rPr lang="en-US" sz="1200" dirty="0" smtClean="0">
                  <a:latin typeface="Arial Narrow" panose="020B0606020202030204" pitchFamily="34" charset="0"/>
                </a:rPr>
                <a:t> Americana contra el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Cáncer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vistiendo</a:t>
              </a:r>
              <a:r>
                <a:rPr lang="en-US" sz="1200" dirty="0" smtClean="0">
                  <a:latin typeface="Arial Narrow" panose="020B0606020202030204" pitchFamily="34" charset="0"/>
                </a:rPr>
                <a:t> las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camisetas</a:t>
              </a:r>
              <a:r>
                <a:rPr lang="en-US" sz="1200" dirty="0" smtClean="0">
                  <a:latin typeface="Arial Narrow" panose="020B0606020202030204" pitchFamily="34" charset="0"/>
                </a:rPr>
                <a:t>,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bolsos</a:t>
              </a:r>
              <a:r>
                <a:rPr lang="en-US" sz="1200" dirty="0" smtClean="0">
                  <a:latin typeface="Arial Narrow" panose="020B0606020202030204" pitchFamily="34" charset="0"/>
                </a:rPr>
                <a:t> y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gafas</a:t>
              </a:r>
              <a:r>
                <a:rPr lang="en-US" sz="1200" dirty="0" smtClean="0">
                  <a:latin typeface="Arial Narrow" panose="020B0606020202030204" pitchFamily="34" charset="0"/>
                </a:rPr>
                <a:t> de “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Sigue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mis</a:t>
              </a:r>
              <a:r>
                <a:rPr lang="en-US" sz="1200" dirty="0" smtClean="0">
                  <a:latin typeface="Arial Narrow" panose="020B0606020202030204" pitchFamily="34" charset="0"/>
                </a:rPr>
                <a:t> </a:t>
              </a:r>
              <a:r>
                <a:rPr lang="en-US" sz="1200" dirty="0" err="1" smtClean="0">
                  <a:latin typeface="Arial Narrow" panose="020B0606020202030204" pitchFamily="34" charset="0"/>
                </a:rPr>
                <a:t>pasos</a:t>
              </a:r>
              <a:r>
                <a:rPr lang="en-US" sz="1200" dirty="0" smtClean="0">
                  <a:latin typeface="Arial Narrow" panose="020B0606020202030204" pitchFamily="34" charset="0"/>
                </a:rPr>
                <a:t>”. 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59" y="6858496"/>
              <a:ext cx="3048354" cy="2040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3301">
              <a:off x="3599004" y="7212719"/>
              <a:ext cx="1970577" cy="13191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7164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5358</TotalTime>
  <Words>73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Iliana M. Fuentes</dc:creator>
  <cp:lastModifiedBy>Iliana M. Fuentes</cp:lastModifiedBy>
  <cp:revision>6</cp:revision>
  <dcterms:created xsi:type="dcterms:W3CDTF">2015-10-23T19:22:39Z</dcterms:created>
  <dcterms:modified xsi:type="dcterms:W3CDTF">2015-10-27T12:41:21Z</dcterms:modified>
</cp:coreProperties>
</file>