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100" d="100"/>
          <a:sy n="100" d="100"/>
        </p:scale>
        <p:origin x="1110" y="-3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5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5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5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6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6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9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6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0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3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35B4-7D40-46F0-BC3B-0646E23F288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7C3F-E49E-48BA-9F8D-08C23856C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7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98512" y="3686176"/>
            <a:ext cx="5243814" cy="7089228"/>
            <a:chOff x="398512" y="3686176"/>
            <a:chExt cx="5243814" cy="708922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870" y="3686176"/>
              <a:ext cx="5143455" cy="134319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695"/>
            <a:stretch/>
          </p:blipFill>
          <p:spPr>
            <a:xfrm>
              <a:off x="3152775" y="5016425"/>
              <a:ext cx="2489551" cy="26988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98868" y="5016425"/>
              <a:ext cx="26539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R" sz="1600" b="1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¡GRACIAS!</a:t>
              </a:r>
              <a:endParaRPr lang="en-US" sz="1600" b="1" dirty="0">
                <a:solidFill>
                  <a:srgbClr val="FF0066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8512" y="5343147"/>
              <a:ext cx="2754264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PR" sz="1100" dirty="0">
                  <a:latin typeface="Arial Narrow" panose="020B0606020202030204" pitchFamily="34" charset="0"/>
                </a:rPr>
                <a:t>Anoche celebramos nuestro Encendido Rosado 2015 con gran éxito. Presenciamos un acto protocolar en el que pudimos conocer en detalle los servicios del Programa de Control de Cáncer y Ciencias Poblacionales. Nos conmovió el relato de la sobreviviente Sandra Sevillano. Honramos la labor, el esfuerzo y el servicio en la investigación y tratamiento contra el cáncer de mama, así como en el desarrollo del CCCUPR del Dr. </a:t>
              </a:r>
              <a:r>
                <a:rPr lang="es-PR" sz="1100" dirty="0" err="1">
                  <a:latin typeface="Arial Narrow" panose="020B0606020202030204" pitchFamily="34" charset="0"/>
                </a:rPr>
                <a:t>Reynold</a:t>
              </a:r>
              <a:r>
                <a:rPr lang="es-PR" sz="1100" dirty="0">
                  <a:latin typeface="Arial Narrow" panose="020B0606020202030204" pitchFamily="34" charset="0"/>
                </a:rPr>
                <a:t> López. Disfrutamos de la música de la Tuna Bardos e iluminamos nuestro edificio junto con el Hospital en construcción. Agradecemos la participación de todos los que se pudieron quedar y compartir tan hermosa velada con nosotros.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8512" y="7805360"/>
              <a:ext cx="5243813" cy="2970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PR" sz="1100" dirty="0">
                  <a:latin typeface="Arial Narrow" panose="020B0606020202030204" pitchFamily="34" charset="0"/>
                </a:rPr>
                <a:t>Nada de esto hubiera sido posible sin el entusiasmo, esfuerzo y apoyo de muchos de ustedes. </a:t>
              </a:r>
              <a:r>
                <a:rPr lang="es-PR" sz="1100" dirty="0">
                  <a:latin typeface="Arial Narrow" panose="020B0606020202030204" pitchFamily="34" charset="0"/>
                </a:rPr>
                <a:t>Queremos reconocer especialmente la colaboración de: </a:t>
              </a:r>
              <a:r>
                <a:rPr lang="es-PR" sz="1100" dirty="0" smtClean="0">
                  <a:latin typeface="Arial Narrow" panose="020B0606020202030204" pitchFamily="34" charset="0"/>
                </a:rPr>
                <a:t>a la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Dra. Edna Mora </a:t>
              </a:r>
              <a:r>
                <a:rPr lang="es-PR" sz="1100" dirty="0" smtClean="0">
                  <a:latin typeface="Arial Narrow" panose="020B0606020202030204" pitchFamily="34" charset="0"/>
                </a:rPr>
                <a:t>por su disposición y entusiasmo para presentar el reconocimiento al Dr. </a:t>
              </a:r>
              <a:r>
                <a:rPr lang="es-PR" sz="1100" dirty="0" err="1" smtClean="0">
                  <a:latin typeface="Arial Narrow" panose="020B0606020202030204" pitchFamily="34" charset="0"/>
                </a:rPr>
                <a:t>Reynold</a:t>
              </a:r>
              <a:r>
                <a:rPr lang="es-PR" sz="1100" dirty="0" smtClean="0">
                  <a:latin typeface="Arial Narrow" panose="020B0606020202030204" pitchFamily="34" charset="0"/>
                </a:rPr>
                <a:t> López, al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Dr. Guillermo Tortolero </a:t>
              </a:r>
              <a:r>
                <a:rPr lang="es-PR" sz="1100" dirty="0" smtClean="0">
                  <a:latin typeface="Arial Narrow" panose="020B0606020202030204" pitchFamily="34" charset="0"/>
                </a:rPr>
                <a:t>por su presentación: </a:t>
              </a:r>
              <a:r>
                <a:rPr lang="es-PR" sz="1100" i="1" dirty="0" smtClean="0">
                  <a:latin typeface="Arial Narrow" panose="020B0606020202030204" pitchFamily="34" charset="0"/>
                </a:rPr>
                <a:t>Estrategias para la prevención y control de cáncer de mama; </a:t>
              </a:r>
              <a:r>
                <a:rPr lang="es-PR" sz="1100" dirty="0" smtClean="0">
                  <a:latin typeface="Arial Narrow" panose="020B0606020202030204" pitchFamily="34" charset="0"/>
                </a:rPr>
                <a:t>a</a:t>
              </a:r>
              <a:r>
                <a:rPr lang="es-PR" sz="1100" i="1" dirty="0" smtClean="0">
                  <a:latin typeface="Arial Narrow" panose="020B0606020202030204" pitchFamily="34" charset="0"/>
                </a:rPr>
                <a:t>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Moisés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Pérez </a:t>
              </a:r>
              <a:r>
                <a:rPr lang="es-PR" sz="1100" dirty="0">
                  <a:latin typeface="Arial Narrow" panose="020B0606020202030204" pitchFamily="34" charset="0"/>
                </a:rPr>
                <a:t>y su equipo de Planta Física,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 José </a:t>
              </a:r>
              <a:r>
                <a:rPr lang="es-PR" sz="1100" dirty="0" err="1">
                  <a:solidFill>
                    <a:srgbClr val="FF0066"/>
                  </a:solidFill>
                  <a:latin typeface="Arial Narrow" panose="020B0606020202030204" pitchFamily="34" charset="0"/>
                </a:rPr>
                <a:t>Cabán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 </a:t>
              </a:r>
              <a:r>
                <a:rPr lang="es-PR" sz="1100" dirty="0">
                  <a:latin typeface="Arial Narrow" panose="020B0606020202030204" pitchFamily="34" charset="0"/>
                </a:rPr>
                <a:t>y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Ángel Rosado</a:t>
              </a:r>
              <a:r>
                <a:rPr lang="es-PR" sz="1100" dirty="0">
                  <a:latin typeface="Arial Narrow" panose="020B0606020202030204" pitchFamily="34" charset="0"/>
                </a:rPr>
                <a:t>, quienes movieron cielo y tierra para lograr iluminar nuestro edificio. </a:t>
              </a:r>
              <a:r>
                <a:rPr lang="es-PR" sz="1100" dirty="0">
                  <a:latin typeface="Arial Narrow" panose="020B0606020202030204" pitchFamily="34" charset="0"/>
                </a:rPr>
                <a:t>También agradecemos las gestiones del equipo de finanzas, liderado por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Grendaliz Vélez </a:t>
              </a:r>
              <a:r>
                <a:rPr lang="es-PR" sz="1100" dirty="0">
                  <a:latin typeface="Arial Narrow" panose="020B0606020202030204" pitchFamily="34" charset="0"/>
                </a:rPr>
                <a:t>y con el apoyo de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Aleida Cruz</a:t>
              </a:r>
              <a:r>
                <a:rPr lang="es-PR" sz="1100" dirty="0">
                  <a:latin typeface="Arial Narrow" panose="020B0606020202030204" pitchFamily="34" charset="0"/>
                </a:rPr>
                <a:t>,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Ivelisse De León</a:t>
              </a:r>
              <a:r>
                <a:rPr lang="es-PR" sz="1100" dirty="0">
                  <a:latin typeface="Arial Narrow" panose="020B0606020202030204" pitchFamily="34" charset="0"/>
                </a:rPr>
                <a:t>,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Sonia Meléndez</a:t>
              </a:r>
              <a:r>
                <a:rPr lang="es-PR" sz="1100" dirty="0">
                  <a:latin typeface="Arial Narrow" panose="020B0606020202030204" pitchFamily="34" charset="0"/>
                </a:rPr>
                <a:t> y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María </a:t>
              </a:r>
              <a:r>
                <a:rPr lang="es-PR" sz="1100" dirty="0">
                  <a:solidFill>
                    <a:srgbClr val="FF0066"/>
                  </a:solidFill>
                  <a:latin typeface="Arial Narrow" panose="020B0606020202030204" pitchFamily="34" charset="0"/>
                </a:rPr>
                <a:t>del Carmen Ortiz </a:t>
              </a:r>
              <a:r>
                <a:rPr lang="es-PR" sz="1100" dirty="0">
                  <a:latin typeface="Arial Narrow" panose="020B0606020202030204" pitchFamily="34" charset="0"/>
                </a:rPr>
                <a:t>por su apoyo para conseguir auspicios, cotizaciones y pagos en tiempo </a:t>
              </a:r>
              <a:r>
                <a:rPr lang="es-PR" sz="1100" dirty="0" smtClean="0">
                  <a:latin typeface="Arial Narrow" panose="020B0606020202030204" pitchFamily="34" charset="0"/>
                </a:rPr>
                <a:t>récord. Al equipo de coordinación de este evento: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Nayda Berrios</a:t>
              </a:r>
              <a:r>
                <a:rPr lang="es-PR" sz="1100" dirty="0" smtClean="0">
                  <a:latin typeface="Arial Narrow" panose="020B0606020202030204" pitchFamily="34" charset="0"/>
                </a:rPr>
                <a:t>,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Marta Sánchez</a:t>
              </a:r>
              <a:r>
                <a:rPr lang="es-PR" sz="1100" dirty="0" smtClean="0">
                  <a:latin typeface="Arial Narrow" panose="020B0606020202030204" pitchFamily="34" charset="0"/>
                </a:rPr>
                <a:t>, 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Omayra Salgado</a:t>
              </a:r>
              <a:r>
                <a:rPr lang="es-PR" sz="1100" dirty="0" smtClean="0">
                  <a:latin typeface="Arial Narrow" panose="020B0606020202030204" pitchFamily="34" charset="0"/>
                </a:rPr>
                <a:t>,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Mildred De Jesús </a:t>
              </a:r>
              <a:r>
                <a:rPr lang="es-PR" sz="1100" dirty="0" smtClean="0">
                  <a:latin typeface="Arial Narrow" panose="020B0606020202030204" pitchFamily="34" charset="0"/>
                </a:rPr>
                <a:t>y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Frances Valentín </a:t>
              </a:r>
              <a:r>
                <a:rPr lang="es-PR" sz="1100" dirty="0" smtClean="0">
                  <a:latin typeface="Arial Narrow" panose="020B0606020202030204" pitchFamily="34" charset="0"/>
                </a:rPr>
                <a:t>quienes compartieron su experiencia y conocimientos para desarrollar la logística y coordinación de las presentaciones, los obsequios y la decoración de este evento. Agradecemos también el apoyo de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Paul Cordero</a:t>
              </a:r>
              <a:r>
                <a:rPr lang="es-PR" sz="1100" dirty="0" smtClean="0">
                  <a:latin typeface="Arial Narrow" panose="020B0606020202030204" pitchFamily="34" charset="0"/>
                </a:rPr>
                <a:t>,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Ramón </a:t>
              </a:r>
              <a:r>
                <a:rPr lang="es-PR" sz="1100" dirty="0" err="1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Tricoche</a:t>
              </a:r>
              <a:r>
                <a:rPr lang="es-PR" sz="1100" dirty="0" smtClean="0">
                  <a:latin typeface="Arial Narrow" panose="020B0606020202030204" pitchFamily="34" charset="0"/>
                </a:rPr>
                <a:t>,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Martha Escobar</a:t>
              </a:r>
              <a:r>
                <a:rPr lang="es-PR" sz="1100" dirty="0" smtClean="0">
                  <a:latin typeface="Arial Narrow" panose="020B0606020202030204" pitchFamily="34" charset="0"/>
                </a:rPr>
                <a:t>,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Nicole Marrero </a:t>
              </a:r>
              <a:r>
                <a:rPr lang="es-PR" sz="1100" dirty="0" smtClean="0">
                  <a:latin typeface="Arial Narrow" panose="020B0606020202030204" pitchFamily="34" charset="0"/>
                </a:rPr>
                <a:t>y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María Collazo</a:t>
              </a:r>
              <a:r>
                <a:rPr lang="es-PR" sz="1100" dirty="0" smtClean="0">
                  <a:latin typeface="Arial Narrow" panose="020B0606020202030204" pitchFamily="34" charset="0"/>
                </a:rPr>
                <a:t>. Con gran aprecio, agradecemos a </a:t>
              </a:r>
              <a:r>
                <a:rPr lang="es-PR" sz="1100" dirty="0" err="1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Griselle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 Santiago </a:t>
              </a:r>
              <a:r>
                <a:rPr lang="es-PR" sz="1100" dirty="0" smtClean="0">
                  <a:latin typeface="Arial Narrow" panose="020B0606020202030204" pitchFamily="34" charset="0"/>
                </a:rPr>
                <a:t>por su entrega y entusiasmo con este proyecto en la coordinación de servicios, decoración y logística. Finalmente, y no menos importante, agradecemos a nuestro sub-director ejecutivo,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José E. Dávila </a:t>
              </a:r>
              <a:r>
                <a:rPr lang="es-PR" sz="1100" dirty="0" smtClean="0">
                  <a:latin typeface="Arial Narrow" panose="020B0606020202030204" pitchFamily="34" charset="0"/>
                </a:rPr>
                <a:t>por impulsar la idea de revivir los encendidos en el CCCUPR y por su entusiasmo y dirección para lograr el éxito del que todos somos parte. </a:t>
              </a:r>
              <a:r>
                <a:rPr lang="es-PR" sz="1100" dirty="0" smtClean="0">
                  <a:solidFill>
                    <a:srgbClr val="FF0066"/>
                  </a:solidFill>
                  <a:latin typeface="Arial Narrow" panose="020B0606020202030204" pitchFamily="34" charset="0"/>
                </a:rPr>
                <a:t>¡Gracias!</a:t>
              </a:r>
              <a:endParaRPr lang="en-US" sz="1100" dirty="0">
                <a:solidFill>
                  <a:srgbClr val="FF0066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09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8224</TotalTime>
  <Words>396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Iliana M. Fuentes</dc:creator>
  <cp:lastModifiedBy>Iliana M. Fuentes</cp:lastModifiedBy>
  <cp:revision>6</cp:revision>
  <dcterms:created xsi:type="dcterms:W3CDTF">2015-10-08T21:00:10Z</dcterms:created>
  <dcterms:modified xsi:type="dcterms:W3CDTF">2015-10-14T14:04:25Z</dcterms:modified>
</cp:coreProperties>
</file>