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8" r:id="rId3"/>
    <p:sldId id="302" r:id="rId4"/>
    <p:sldId id="310" r:id="rId5"/>
    <p:sldId id="304" r:id="rId6"/>
    <p:sldId id="311" r:id="rId7"/>
    <p:sldId id="258" r:id="rId8"/>
    <p:sldId id="259" r:id="rId9"/>
    <p:sldId id="285" r:id="rId10"/>
    <p:sldId id="303" r:id="rId11"/>
    <p:sldId id="283" r:id="rId12"/>
    <p:sldId id="30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6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579A0-9D27-404E-80CA-14884DCE1373}" v="19" dt="2025-06-05T15:41:34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46" autoAdjust="0"/>
  </p:normalViewPr>
  <p:slideViewPr>
    <p:cSldViewPr snapToGrid="0">
      <p:cViewPr varScale="1">
        <p:scale>
          <a:sx n="105" d="100"/>
          <a:sy n="105" d="100"/>
        </p:scale>
        <p:origin x="80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0AC977-EAC4-5D31-37C4-18D1D1E63B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78B17-EEB5-CAE7-00E7-B2D325F165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2EE10-9E27-4266-B0F7-D43B74CA91D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DA5B4-2EDB-5FCA-3E79-48EE0EEA06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0564A-CB2A-E1A1-60C8-B8316BBC15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63A7-31B2-48AA-9770-55E19672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33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4C05E-1F81-48A3-BF07-E49222D550B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E98084-27EA-4F36-840E-0F694A20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11021-A865-2F95-7EC6-C79DB2C5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839A6-110B-BCB8-7EC5-C6E460C90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D26C9-7233-8695-7DA0-3F2EC618B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36F0A-65C7-B25E-5D1A-B0822269A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1AA73-646E-39FC-DD85-D581158F6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9FE00-3618-176C-7B6D-14168A0FB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D0792-B23B-DFFB-50A7-535E5C3B5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CCE2C-4090-94D3-FC6D-CA6F2DB4F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4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3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0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4E39-A9A8-A00C-6EE5-287B15AAB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4EEF7-264D-97EA-DFCF-127EEE7A5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A2851-DB55-A45A-B252-750CAD0E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A3BD9-C4DE-32E2-EEBD-BD0E4DC2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DDD4-B197-5F01-54AA-CCFFA33A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1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6728-20A8-6A81-D2FB-3B038BD6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D9F95-36C9-B61F-7B86-7814837BB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A63B8-9203-EA63-AAAE-FA78E566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7E65D-00EC-753E-4233-A8B374E0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3D4CE-4C9D-9CD5-653B-411D6E2A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BED37-FC0E-460C-192F-75ED156D2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AACD4-72E2-7DB1-0E5A-BBC330492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A2802-BA78-18B0-01A1-823C35D7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15FDE-9CC8-2C62-621C-7DE4EAE4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B065E-25E2-91AF-E907-60F61502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5B57-01DF-D760-8ABE-D806CD12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9553-0F6E-893F-E721-4D9E01E84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B5984-688C-46C1-C5F7-080252C5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D44D-05AF-8EDC-4E11-2AB953E4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2866-969A-1CBB-61D9-B12A35B5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192D-D245-1571-3BAF-040579BA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0B9D2-0FC2-77AF-5A04-C3C61183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0AD8-E719-F497-BAB9-A939DBA4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16637-8E85-8C5C-088A-AC7DED7F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B525E-A0C0-6510-A971-47F8544C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FF04-CC95-9A7B-E68A-C21D794B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EBD9-27F8-2FD0-BB03-9C72AB6DB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25B4C-2DF2-1AA0-B8D8-F1EC7793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A6DEA-7BE3-5996-9302-11B7755D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C4FAB-7D08-0F5E-0AE2-4E043F4E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ED8C3-2D5D-2E85-9770-8EBCA3C7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3551-8D9A-2F4B-A6B4-59CE4E25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BF01A-98E9-9111-CEA4-AF0383BE0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F37E5-ADBA-7AE6-6E22-C50A50346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7B2AC-B0B4-2027-2ECC-B38347270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07B6E-8CF4-989D-863F-3D4CBC974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5B49D-7D1D-962F-C50E-ACE9058C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C2887-DDD8-77FC-0D90-52E75A40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B7A40-EF17-AE3C-117A-699931DA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4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D740-C491-F635-156A-8488ECA1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B8B49-B8E0-508C-7312-DA9148D2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10759-2E3B-97BD-3234-C4530BC7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591B6-5AA8-FFF8-37F9-AA2D6B4E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8D4EC-E498-CBBA-15CB-B6F3DE16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5E02B-9D17-8FF7-15C4-2C1EA88D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347E3-AAAA-0266-77A3-8D1CF898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939D-DAEC-0F07-56FD-247A8A013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7F1EB-595D-BE2A-EAC0-BFBABEB5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2303A-6DEF-33BA-5D31-B07FE6149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FCE2B-4E19-42E1-FFC5-B6AAC74E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6CBC-ED7E-127D-64F0-FB2FDDA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1FE99-BEBC-F42A-3133-0292C2BC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281A-74F9-FD93-8E60-CCDCA0DA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FDFA8-2A60-52E4-7036-4E6D92639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8BB6C-4136-2992-9383-47C8BB58F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47DA5-862F-AB3A-4972-A96C355A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1FA18-9FFF-D47D-19C3-F4C2B5F3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C00BD-090F-AF15-5F39-37EEB7B0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8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C25915-6CA0-8F2A-B396-05D64D27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C595A-B178-80DF-A38B-830733322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62FD-B2EA-3AD4-D7D7-C54E3B082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94AEF-E35E-4F32-A660-4615A9319B9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44485-9C48-7A54-BC9E-FD40E304F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D354-003C-AE19-B66A-51FD113E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6.m4a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5" name="Rectangle 174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FB891-65E4-D42F-09D7-71D4F030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 fontScale="90000"/>
          </a:bodyPr>
          <a:lstStyle/>
          <a:p>
            <a:pPr algn="l"/>
            <a:r>
              <a:rPr lang="en-US" sz="5000" dirty="0" err="1"/>
              <a:t>Streamlyne</a:t>
            </a:r>
            <a:r>
              <a:rPr lang="en-US" sz="5000" dirty="0"/>
              <a:t>: </a:t>
            </a:r>
            <a:br>
              <a:rPr lang="en-US" sz="5000" dirty="0"/>
            </a:br>
            <a:r>
              <a:rPr lang="en-US" sz="5000" dirty="0"/>
              <a:t>IRB Protocol Module</a:t>
            </a:r>
            <a:br>
              <a:rPr lang="en-US" sz="5000" dirty="0"/>
            </a:br>
            <a:r>
              <a:rPr lang="en-US" sz="5000" dirty="0"/>
              <a:t>For Committee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42362-066E-075C-F721-175FA42FE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3" y="4407408"/>
            <a:ext cx="4846320" cy="1335024"/>
          </a:xfrm>
        </p:spPr>
        <p:txBody>
          <a:bodyPr>
            <a:normAutofit/>
          </a:bodyPr>
          <a:lstStyle/>
          <a:p>
            <a:pPr algn="l"/>
            <a:r>
              <a:rPr lang="en-US"/>
              <a:t>CCCUPR IRB</a:t>
            </a:r>
            <a:endParaRPr lang="en-US" dirty="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orange and white logo&#10;&#10;Description automatically generated">
            <a:extLst>
              <a:ext uri="{FF2B5EF4-FFF2-40B4-BE49-F238E27FC236}">
                <a16:creationId xmlns:a16="http://schemas.microsoft.com/office/drawing/2014/main" id="{674ACE42-7DF5-E5AF-0C4B-ABDC44AD1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876635"/>
            <a:ext cx="3923926" cy="1471472"/>
          </a:xfrm>
          <a:prstGeom prst="rect">
            <a:avLst/>
          </a:prstGeom>
        </p:spPr>
      </p:pic>
      <p:sp>
        <p:nvSpPr>
          <p:cNvPr id="179" name="Rectangle 178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B0F10FFC-4D10-669A-D98D-F91DA4057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766" y="698835"/>
            <a:ext cx="3021651" cy="1434741"/>
          </a:xfrm>
          <a:prstGeom prst="rect">
            <a:avLst/>
          </a:prstGeom>
        </p:spPr>
      </p:pic>
      <p:pic>
        <p:nvPicPr>
          <p:cNvPr id="6" name="Audio Recording Jun 5, 2025 at 2:04:43 PM">
            <a:hlinkClick r:id="" action="ppaction://media"/>
            <a:extLst>
              <a:ext uri="{FF2B5EF4-FFF2-40B4-BE49-F238E27FC236}">
                <a16:creationId xmlns:a16="http://schemas.microsoft.com/office/drawing/2014/main" id="{8219F2B2-5E3C-0675-54B6-0CD514322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702" y="5821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4EF81-879A-2D0E-A462-94059A83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5A6857-508E-AC75-647C-E89822A36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t="13826" r="4376" b="11730"/>
          <a:stretch/>
        </p:blipFill>
        <p:spPr>
          <a:xfrm>
            <a:off x="2585098" y="810229"/>
            <a:ext cx="7358364" cy="45024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4514D-A0A7-A126-472C-18C765AC6930}"/>
              </a:ext>
            </a:extLst>
          </p:cNvPr>
          <p:cNvSpPr txBox="1"/>
          <p:nvPr/>
        </p:nvSpPr>
        <p:spPr>
          <a:xfrm>
            <a:off x="477012" y="3930032"/>
            <a:ext cx="51023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	      </a:t>
            </a:r>
            <a:endParaRPr lang="en-US"/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E04C31D-CB60-72DB-21E1-BD1D1D6140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5" t="33355" r="31772" b="58594"/>
          <a:stretch/>
        </p:blipFill>
        <p:spPr>
          <a:xfrm>
            <a:off x="3171910" y="86027"/>
            <a:ext cx="6184741" cy="638175"/>
          </a:xfrm>
          <a:prstGeom prst="rect">
            <a:avLst/>
          </a:prstGeom>
        </p:spPr>
      </p:pic>
      <p:pic>
        <p:nvPicPr>
          <p:cNvPr id="4" name="Audio Recording Jun 5, 2025 at 2:37:31 PM">
            <a:hlinkClick r:id="" action="ppaction://media"/>
            <a:extLst>
              <a:ext uri="{FF2B5EF4-FFF2-40B4-BE49-F238E27FC236}">
                <a16:creationId xmlns:a16="http://schemas.microsoft.com/office/drawing/2014/main" id="{6577B672-7316-2465-C0A4-CBDBB3FDB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9749" y="44998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D00A74-95A1-4C3E-5786-6D34414B2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D7E403-3F8C-2951-64AD-C4ACAC614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t="14593" r="5360" b="32056"/>
          <a:stretch/>
        </p:blipFill>
        <p:spPr>
          <a:xfrm>
            <a:off x="1400536" y="309623"/>
            <a:ext cx="8945061" cy="4953000"/>
          </a:xfrm>
          <a:prstGeom prst="rect">
            <a:avLst/>
          </a:prstGeom>
        </p:spPr>
      </p:pic>
      <p:pic>
        <p:nvPicPr>
          <p:cNvPr id="2" name="Audio Recording Jun 5, 2025 at 2:50:40 PM">
            <a:hlinkClick r:id="" action="ppaction://media"/>
            <a:extLst>
              <a:ext uri="{FF2B5EF4-FFF2-40B4-BE49-F238E27FC236}">
                <a16:creationId xmlns:a16="http://schemas.microsoft.com/office/drawing/2014/main" id="{7F6A1CE3-1A7F-8343-45EA-600C28C7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7000" y="52626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A76C0-4E1B-7493-34C0-94A3B1014CB2}"/>
              </a:ext>
            </a:extLst>
          </p:cNvPr>
          <p:cNvSpPr txBox="1"/>
          <p:nvPr/>
        </p:nvSpPr>
        <p:spPr>
          <a:xfrm>
            <a:off x="349758" y="30777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If you have any questions or concerns, please contact: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DC0CE-4381-9583-2655-B4C2B98C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98" y="1400816"/>
            <a:ext cx="3905795" cy="1733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E7DFF-6970-18FA-B157-02A29C74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088" y="1571465"/>
            <a:ext cx="6373114" cy="1143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4819F2-968A-DC03-4222-22C72687F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776" y="4152900"/>
            <a:ext cx="3743847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9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E5E849-147B-5124-EC7B-AA55B741D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4CA91A4-5119-31B2-4278-5BEA899B8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7" t="12086" r="14427" b="43732"/>
          <a:stretch/>
        </p:blipFill>
        <p:spPr>
          <a:xfrm>
            <a:off x="228600" y="324091"/>
            <a:ext cx="11450256" cy="4710896"/>
          </a:xfrm>
          <a:prstGeom prst="rect">
            <a:avLst/>
          </a:prstGeom>
        </p:spPr>
      </p:pic>
      <p:pic>
        <p:nvPicPr>
          <p:cNvPr id="3" name="Audio Recording Jun 5, 2025 at 2:05:53 PM">
            <a:hlinkClick r:id="" action="ppaction://media"/>
            <a:extLst>
              <a:ext uri="{FF2B5EF4-FFF2-40B4-BE49-F238E27FC236}">
                <a16:creationId xmlns:a16="http://schemas.microsoft.com/office/drawing/2014/main" id="{9EAF7D7C-12E7-F238-B683-32C9F00D5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700" y="50778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D874C4-0E20-CF82-0274-10F69AC12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21B93C-9935-9577-81DB-79F5F8A6E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17783" r="2383" b="23328"/>
          <a:stretch/>
        </p:blipFill>
        <p:spPr>
          <a:xfrm>
            <a:off x="1061272" y="228600"/>
            <a:ext cx="9993255" cy="4953000"/>
          </a:xfrm>
          <a:prstGeom prst="rect">
            <a:avLst/>
          </a:prstGeom>
        </p:spPr>
      </p:pic>
      <p:pic>
        <p:nvPicPr>
          <p:cNvPr id="2" name="Audio Recording Jun 5, 2025 at 2:06:53 PM">
            <a:hlinkClick r:id="" action="ppaction://media"/>
            <a:extLst>
              <a:ext uri="{FF2B5EF4-FFF2-40B4-BE49-F238E27FC236}">
                <a16:creationId xmlns:a16="http://schemas.microsoft.com/office/drawing/2014/main" id="{3E5F94A7-A219-4CC5-85B9-3312DEF66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0500" y="48879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208DE-6CA9-E4FF-5B06-61C0A5251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41737"/>
            <a:ext cx="11658600" cy="3526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8E908-B3B6-5294-C922-88630A24B201}"/>
              </a:ext>
            </a:extLst>
          </p:cNvPr>
          <p:cNvSpPr txBox="1"/>
          <p:nvPr/>
        </p:nvSpPr>
        <p:spPr>
          <a:xfrm>
            <a:off x="962025" y="276225"/>
            <a:ext cx="416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Amendments</a:t>
            </a:r>
          </a:p>
        </p:txBody>
      </p:sp>
      <p:pic>
        <p:nvPicPr>
          <p:cNvPr id="2" name="Audio Recording Jun 5, 2025 at 2:09:30 PM">
            <a:hlinkClick r:id="" action="ppaction://media"/>
            <a:extLst>
              <a:ext uri="{FF2B5EF4-FFF2-40B4-BE49-F238E27FC236}">
                <a16:creationId xmlns:a16="http://schemas.microsoft.com/office/drawing/2014/main" id="{CF30FAC9-84E3-D8A9-75C9-4D8EB027E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625" y="48228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08496-E0B0-D00B-71B9-370803141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EF7786-B39A-87A2-B82C-4F4E88815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65750" r="1999" b="1749"/>
          <a:stretch/>
        </p:blipFill>
        <p:spPr>
          <a:xfrm>
            <a:off x="2028890" y="1687449"/>
            <a:ext cx="7570339" cy="1917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64544-C8F7-68FE-5437-0AB6F1E6E5E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409" t="6414" r="21169" b="82363"/>
          <a:stretch/>
        </p:blipFill>
        <p:spPr>
          <a:xfrm>
            <a:off x="2647084" y="792099"/>
            <a:ext cx="7173191" cy="361950"/>
          </a:xfrm>
          <a:prstGeom prst="rect">
            <a:avLst/>
          </a:prstGeom>
        </p:spPr>
      </p:pic>
      <p:pic>
        <p:nvPicPr>
          <p:cNvPr id="4" name="Audio Recording Jun 5, 2025 at 2:12:41 PM">
            <a:hlinkClick r:id="" action="ppaction://media"/>
            <a:extLst>
              <a:ext uri="{FF2B5EF4-FFF2-40B4-BE49-F238E27FC236}">
                <a16:creationId xmlns:a16="http://schemas.microsoft.com/office/drawing/2014/main" id="{6E9A1EBA-195E-1485-D193-2565543BF5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5319" y="2791841"/>
            <a:ext cx="812800" cy="812800"/>
          </a:xfrm>
          <a:prstGeom prst="rect">
            <a:avLst/>
          </a:prstGeom>
        </p:spPr>
      </p:pic>
      <p:pic>
        <p:nvPicPr>
          <p:cNvPr id="7" name="Audio Recording Jun 5, 2025 at 2:23:47 PM">
            <a:hlinkClick r:id="" action="ppaction://media"/>
            <a:extLst>
              <a:ext uri="{FF2B5EF4-FFF2-40B4-BE49-F238E27FC236}">
                <a16:creationId xmlns:a16="http://schemas.microsoft.com/office/drawing/2014/main" id="{B759561E-5700-19A4-F3C1-0AC5893132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5615" y="44201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15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96B880-1421-57E3-7EB0-88557C1CF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554882-142C-B273-2840-7EC208F2D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17783" r="2383" b="23328"/>
          <a:stretch/>
        </p:blipFill>
        <p:spPr>
          <a:xfrm>
            <a:off x="1061272" y="228600"/>
            <a:ext cx="9993255" cy="4953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96E384-C650-3142-DF56-531EBDB2D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BF3B0-DD8E-BE59-0026-113575F97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95C2914-6550-200A-4415-CD4D0C664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41891" r="3048" b="5430"/>
          <a:stretch/>
        </p:blipFill>
        <p:spPr>
          <a:xfrm>
            <a:off x="228600" y="277465"/>
            <a:ext cx="11658600" cy="4855270"/>
          </a:xfrm>
          <a:prstGeom prst="rect">
            <a:avLst/>
          </a:prstGeom>
        </p:spPr>
      </p:pic>
      <p:pic>
        <p:nvPicPr>
          <p:cNvPr id="3" name="Audio Recording Jun 5, 2025 at 2:27:47 PM">
            <a:hlinkClick r:id="" action="ppaction://media"/>
            <a:extLst>
              <a:ext uri="{FF2B5EF4-FFF2-40B4-BE49-F238E27FC236}">
                <a16:creationId xmlns:a16="http://schemas.microsoft.com/office/drawing/2014/main" id="{209577F5-8D73-591E-76F6-5FA2866C9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112" y="4597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C31927-BA9B-73E6-56B5-46716DC0C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B220A30-C2ED-5B28-B76C-FE9A10298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t="16356" r="4038" b="1980"/>
          <a:stretch/>
        </p:blipFill>
        <p:spPr>
          <a:xfrm>
            <a:off x="2340396" y="228600"/>
            <a:ext cx="7435007" cy="4953000"/>
          </a:xfrm>
          <a:prstGeom prst="rect">
            <a:avLst/>
          </a:prstGeom>
        </p:spPr>
      </p:pic>
      <p:pic>
        <p:nvPicPr>
          <p:cNvPr id="3" name="Audio Recording Jun 5, 2025 at 2:32:21 PM">
            <a:hlinkClick r:id="" action="ppaction://media"/>
            <a:extLst>
              <a:ext uri="{FF2B5EF4-FFF2-40B4-BE49-F238E27FC236}">
                <a16:creationId xmlns:a16="http://schemas.microsoft.com/office/drawing/2014/main" id="{3C113D14-AF7D-0FDC-7221-45662B725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387" y="44402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B19B0-5355-4101-48E9-3BED6D5A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E98ED5-2D1F-4200-5464-DF8CC5337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t="16954" r="4242" b="62113"/>
          <a:stretch/>
        </p:blipFill>
        <p:spPr>
          <a:xfrm>
            <a:off x="228600" y="1711552"/>
            <a:ext cx="11658600" cy="1987096"/>
          </a:xfrm>
          <a:prstGeom prst="rect">
            <a:avLst/>
          </a:prstGeom>
        </p:spPr>
      </p:pic>
      <p:pic>
        <p:nvPicPr>
          <p:cNvPr id="3" name="Audio Recording Jun 5, 2025 at 2:33:08 PM">
            <a:hlinkClick r:id="" action="ppaction://media"/>
            <a:extLst>
              <a:ext uri="{FF2B5EF4-FFF2-40B4-BE49-F238E27FC236}">
                <a16:creationId xmlns:a16="http://schemas.microsoft.com/office/drawing/2014/main" id="{63CA5EB2-23C3-B6A6-770A-BEE0A80C6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4650" y="45545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12004</TotalTime>
  <Words>36</Words>
  <Application>Microsoft Office PowerPoint</Application>
  <PresentationFormat>Widescreen</PresentationFormat>
  <Paragraphs>16</Paragraphs>
  <Slides>12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Streamlyne:  IRB Protocol Module For Committee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 M. Diroche</dc:creator>
  <cp:lastModifiedBy>Frances M. Diroche</cp:lastModifiedBy>
  <cp:revision>35</cp:revision>
  <cp:lastPrinted>2025-05-20T15:20:25Z</cp:lastPrinted>
  <dcterms:created xsi:type="dcterms:W3CDTF">2025-01-17T14:10:59Z</dcterms:created>
  <dcterms:modified xsi:type="dcterms:W3CDTF">2025-06-06T11:56:45Z</dcterms:modified>
</cp:coreProperties>
</file>